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59" r:id="rId5"/>
    <p:sldId id="347" r:id="rId6"/>
    <p:sldId id="261" r:id="rId7"/>
    <p:sldId id="349" r:id="rId8"/>
    <p:sldId id="348" r:id="rId9"/>
    <p:sldId id="351" r:id="rId10"/>
    <p:sldId id="352" r:id="rId11"/>
    <p:sldId id="353" r:id="rId12"/>
    <p:sldId id="277" r:id="rId13"/>
    <p:sldId id="355" r:id="rId14"/>
    <p:sldId id="282" r:id="rId15"/>
    <p:sldId id="356" r:id="rId16"/>
    <p:sldId id="281" r:id="rId17"/>
    <p:sldId id="354" r:id="rId18"/>
    <p:sldId id="279" r:id="rId19"/>
    <p:sldId id="360" r:id="rId20"/>
    <p:sldId id="361" r:id="rId21"/>
    <p:sldId id="357" r:id="rId22"/>
    <p:sldId id="345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DFB65-8DB7-4709-937D-B97025B87C91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68BC0-B733-4BCE-9B25-54066400DB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50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74AC4-FA53-5362-2BEA-358B9D3D5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EDA041-A000-3B4C-312E-1CBE1BA55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5742E4-E07D-E6F4-CC84-A3EE715B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0CB2-333C-4FB2-8DCA-982122583861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396B4D-3177-3EF9-1397-5BBD24214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928ACC-2E00-7084-A865-3B352936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A74-4A4B-4CB1-A8DD-E00589AC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892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1D5D0-962C-EE51-D66B-9F32842A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611323-B768-9BB5-B134-18618C217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4FF957-78DB-7A63-1856-6222F4086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0CB2-333C-4FB2-8DCA-982122583861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B5A998-1F1A-093B-06B3-65A667F6D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34D393-313C-7D85-2D6D-D4EDF85C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A74-4A4B-4CB1-A8DD-E00589AC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7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6BF82F4-22C6-F2E9-0AB0-03BECA7B4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5AFE277-3214-5B47-626D-B5FEF373F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E9DFC4-E827-8315-9304-51526E09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0CB2-333C-4FB2-8DCA-982122583861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E13B64-9D30-BDB1-E3B8-BC8801FE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5BDCF9-3A2D-A9BF-E57B-7DEC3E8B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A74-4A4B-4CB1-A8DD-E00589AC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18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B0A40-49E9-B8DB-FCF7-ED158964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41A3B2-C644-1679-356C-A85D9570E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7993D7-77A6-CD70-A875-D395A169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0CB2-333C-4FB2-8DCA-982122583861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8C55D1-4B74-4419-930C-BC6A2BA4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44F0A7-5759-1867-BAD2-1FFC5466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A74-4A4B-4CB1-A8DD-E00589AC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65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775D0-53F2-7BA8-EAD5-A625A9D3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8D1FC7-9FBC-315D-41B8-49FBDD3A8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B307BC-C9F3-B706-6AD4-DD9C5C7A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0CB2-333C-4FB2-8DCA-982122583861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0B4094-B06C-6285-2F96-FD41A4171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5ECB83-7B86-1C16-2129-34E0E3C8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A74-4A4B-4CB1-A8DD-E00589AC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41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4EFE2-EC27-68B2-2A9D-83CB7D6B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0C0626-C242-C71F-2D8A-3A896A261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A50B30-4FE0-2804-22CB-A686C2B0F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DD55F8-7CC9-5A84-637D-4D1D5589D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0CB2-333C-4FB2-8DCA-982122583861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DC578F-5996-8371-32FE-5D8E12FE4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9D9D8B-658D-1FBF-8DCD-C7384C06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A74-4A4B-4CB1-A8DD-E00589AC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19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3971C-9282-25DE-A853-8F66893F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5D54BE-F47C-6EB9-4B78-11508C224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1256A6-85B5-1D4C-3F85-979C0B01C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59E51A-EC27-5C86-635B-0E6D94137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6FA5518-E81E-05B5-3976-289A3A201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611F6FF-DE1E-BC55-EDD2-86A65B1A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0CB2-333C-4FB2-8DCA-982122583861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0E50029-82A5-CE8B-F4E6-A3A31DDE8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2EBE94B-5575-B3FA-08A7-4585AC02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A74-4A4B-4CB1-A8DD-E00589AC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91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50783-1D1E-63E2-CEBC-C01860CE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4811C34-33BA-EDC9-592A-2CAF1AE8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0CB2-333C-4FB2-8DCA-982122583861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412F390-CFB4-F4ED-927C-B3941029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8C7C14-7AA8-605A-62B1-D2DF15E5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A74-4A4B-4CB1-A8DD-E00589AC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07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57B6A91-6617-85F2-1D66-24505A25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0CB2-333C-4FB2-8DCA-982122583861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367986-3483-18BF-B009-FE2F6C911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BDA57E-6FED-078B-6105-F6E23753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A74-4A4B-4CB1-A8DD-E00589AC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6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A82EF-D924-02B7-2183-D5290440D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D2F02D-FC1D-94A3-C3E3-905D7F231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3141CF-D3F4-9E6E-E52D-049631D3D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A3FE53-B5D9-4198-0E96-5390E36E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0CB2-333C-4FB2-8DCA-982122583861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3F47AC-B30A-414E-489B-0D5709EB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61814F-765F-6C14-D597-E5EDE88D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A74-4A4B-4CB1-A8DD-E00589AC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28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09FE7-AB9E-24DD-F003-84D01E79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DD6DFCA-E4D7-E6BF-D8C9-FB9E060AC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D085F3-52AC-9D95-FD73-DF75DCF30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05CFE3-A0F2-C5E0-16A1-445D307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20CB2-333C-4FB2-8DCA-982122583861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1E53DF-E11F-2166-1A0C-14CB7471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B71016-DA1A-1EEE-ACCA-A5675DAF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DBA74-4A4B-4CB1-A8DD-E00589AC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3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02D7D57-05E4-C317-A349-A7A104CE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1F067E-0FEC-344E-607A-D794AE9E0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8D75CF-A7B7-3E3A-F9AF-D8B5A5724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0CB2-333C-4FB2-8DCA-982122583861}" type="datetimeFigureOut">
              <a:rPr lang="nl-NL" smtClean="0"/>
              <a:t>20-10-2022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DE0F05-1464-157D-785D-2B3644FBE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AB041F-19DA-A91F-2295-7279439B8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DBA74-4A4B-4CB1-A8DD-E00589AC99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03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Afbeelding met buiten, persoon, dragen, rijden&#10;&#10;Automatisch gegenereerde beschrijving">
            <a:extLst>
              <a:ext uri="{FF2B5EF4-FFF2-40B4-BE49-F238E27FC236}">
                <a16:creationId xmlns:a16="http://schemas.microsoft.com/office/drawing/2014/main" id="{669B2670-4FA0-7F80-5FB4-B4E5EA2813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8CE3692-BF06-EDA9-A10F-F9BBDFA0CFC8}"/>
              </a:ext>
            </a:extLst>
          </p:cNvPr>
          <p:cNvSpPr txBox="1">
            <a:spLocks/>
          </p:cNvSpPr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nl-NL" sz="6000" dirty="0">
                <a:solidFill>
                  <a:srgbClr val="FFFFFF"/>
                </a:solidFill>
              </a:rPr>
              <a:t>Algemene Ledenvergadering</a:t>
            </a:r>
            <a:br>
              <a:rPr lang="nl-NL" sz="6000" dirty="0">
                <a:solidFill>
                  <a:srgbClr val="FFFFFF"/>
                </a:solidFill>
              </a:rPr>
            </a:br>
            <a:r>
              <a:rPr lang="nl-NL" sz="6000" dirty="0">
                <a:solidFill>
                  <a:srgbClr val="FFFFFF"/>
                </a:solidFill>
              </a:rPr>
              <a:t>KNHS-REGIO UTRECHT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186409B-4237-F1EC-2A8E-657224DBDE5D}"/>
              </a:ext>
            </a:extLst>
          </p:cNvPr>
          <p:cNvSpPr txBox="1">
            <a:spLocks/>
          </p:cNvSpPr>
          <p:nvPr/>
        </p:nvSpPr>
        <p:spPr>
          <a:xfrm>
            <a:off x="1524000" y="3066240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nl-NL" sz="4000">
                <a:solidFill>
                  <a:srgbClr val="FFFFFF"/>
                </a:solidFill>
              </a:rPr>
              <a:t>Najaar 2022</a:t>
            </a:r>
          </a:p>
        </p:txBody>
      </p:sp>
    </p:spTree>
    <p:extLst>
      <p:ext uri="{BB962C8B-B14F-4D97-AF65-F5344CB8AC3E}">
        <p14:creationId xmlns:p14="http://schemas.microsoft.com/office/powerpoint/2010/main" val="2345977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88845EA-9F69-08E2-F2D2-8D6A16FF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DF8CFD-2D73-571B-404D-886AD6F9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Statuten wijziging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BD6CF9-4211-A9E5-C558-3344C7DB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08" y="4599460"/>
            <a:ext cx="1779845" cy="1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14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3975" y="647597"/>
            <a:ext cx="9935560" cy="54353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000" dirty="0"/>
              <a:t>WAT ZIJN DE BELANGRIJKSTE WIJZIGINGEN TEN OPZICHTE VAN DE HUIDIGE STATUTEN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400" dirty="0"/>
              <a:t>De vernieuwde KNHS modelstatuten voor de Regio Utrecht hebben in hoofdlijn de volgende aanpassingen gekregen: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400" dirty="0"/>
              <a:t>• Volgend op de KNHS Statuten is er een nieuw artikel over </a:t>
            </a:r>
            <a:r>
              <a:rPr lang="nl-NL" sz="1400" b="1" i="1" dirty="0"/>
              <a:t>paardenwelzijn</a:t>
            </a:r>
            <a:r>
              <a:rPr lang="nl-NL" sz="1400" dirty="0"/>
              <a:t>;.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400" dirty="0"/>
              <a:t>• Volgend op de KNHS Statuten is het verenigingsdoel, bevorderen van de paardensport uitgebreid met ook het </a:t>
            </a:r>
            <a:r>
              <a:rPr lang="nl-NL" sz="1400" b="1" i="1" dirty="0"/>
              <a:t>recreëren met paarden</a:t>
            </a:r>
            <a:r>
              <a:rPr lang="nl-NL" sz="1400" dirty="0"/>
              <a:t>;.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400" dirty="0"/>
              <a:t>• Volgend op de KNHS Statuten zijn leden nu ook verplicht </a:t>
            </a:r>
            <a:r>
              <a:rPr lang="nl-NL" sz="1400" b="1" i="1" dirty="0"/>
              <a:t>de gezondheid en het welzijn van paarden</a:t>
            </a:r>
            <a:r>
              <a:rPr lang="nl-NL" sz="1400" dirty="0"/>
              <a:t> te bevorderen </a:t>
            </a:r>
            <a:r>
              <a:rPr lang="nl-NL" sz="1400" b="1" i="1" dirty="0"/>
              <a:t>buiten wedstrijdverband</a:t>
            </a:r>
            <a:r>
              <a:rPr lang="nl-NL" sz="1400" dirty="0"/>
              <a:t> (was eerst alleen binnen wedstrijdverband);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400" dirty="0"/>
              <a:t>• Volgend op de KNHS Statuten is een </a:t>
            </a:r>
            <a:r>
              <a:rPr lang="nl-NL" sz="1400" b="1" i="1" dirty="0"/>
              <a:t>regeling</a:t>
            </a:r>
            <a:r>
              <a:rPr lang="nl-NL" sz="1400" dirty="0"/>
              <a:t> opgenomen rondom </a:t>
            </a:r>
            <a:r>
              <a:rPr lang="nl-NL" sz="1400" b="1" i="1" dirty="0"/>
              <a:t>seksuele intimidatie, humane doping en matchfixing </a:t>
            </a:r>
            <a:r>
              <a:rPr lang="nl-NL" sz="1400" dirty="0"/>
              <a:t>en daarbij is een relatie gelegd met het Instituut Sportrechtspraak;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400" dirty="0"/>
              <a:t>• Volgend op de WBTR (</a:t>
            </a:r>
            <a:r>
              <a:rPr lang="nl-NL" sz="1400" b="0" i="0" dirty="0">
                <a:solidFill>
                  <a:srgbClr val="0F3552"/>
                </a:solidFill>
                <a:effectLst/>
              </a:rPr>
              <a:t>Wet bestuur en toezicht rechtspersonen) </a:t>
            </a:r>
            <a:r>
              <a:rPr lang="nl-NL" sz="1400" dirty="0"/>
              <a:t>is een artikel opgenomen bij </a:t>
            </a:r>
            <a:r>
              <a:rPr lang="nl-NL" sz="1400" b="1" i="1" dirty="0"/>
              <a:t>ontstentenis of belet van bestuurders</a:t>
            </a:r>
            <a:r>
              <a:rPr lang="nl-NL" sz="1400" dirty="0"/>
              <a:t>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1400" dirty="0"/>
              <a:t>• Volgend op de WBTR is een artikel opgenomen dat bestuursleden met een </a:t>
            </a:r>
            <a:r>
              <a:rPr lang="nl-NL" sz="1400" b="1" i="1" dirty="0"/>
              <a:t>bloed- en aanverwantschap </a:t>
            </a:r>
            <a:r>
              <a:rPr lang="nl-NL" sz="1400" dirty="0"/>
              <a:t>(broer, zus, man, vrouw, moeder, vader) </a:t>
            </a:r>
            <a:r>
              <a:rPr lang="nl-NL" sz="1400" b="1" i="1" dirty="0"/>
              <a:t>niet in aanmerking komen voor een bestuursfunctie</a:t>
            </a:r>
            <a:r>
              <a:rPr lang="nl-NL" sz="1400" dirty="0"/>
              <a:t>.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6812F03E-79B7-3290-210E-CB9EB26288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5385" y="5571205"/>
            <a:ext cx="1016829" cy="10235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612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88845EA-9F69-08E2-F2D2-8D6A16FF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DF8CFD-2D73-571B-404D-886AD6F9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Financiën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BD6CF9-4211-A9E5-C558-3344C7DB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08" y="4599460"/>
            <a:ext cx="1779845" cy="1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9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9786" y="535542"/>
            <a:ext cx="7626284" cy="91082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accent2"/>
                </a:solidFill>
              </a:rPr>
              <a:t>9. Begroting 2023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33C6C03-BE89-A5C1-74E4-74D4BEAD6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887" y="1308705"/>
            <a:ext cx="8455186" cy="5087519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A824726-CA9C-5092-D034-528CAF47C8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45385" y="5571205"/>
            <a:ext cx="1016829" cy="10235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47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88845EA-9F69-08E2-F2D2-8D6A16FF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DF8CFD-2D73-571B-404D-886AD6F9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Nieuws uit de fora.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BD6CF9-4211-A9E5-C558-3344C7DB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08" y="4599460"/>
            <a:ext cx="1779845" cy="1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8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409" y="235691"/>
            <a:ext cx="10755309" cy="132556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accent2"/>
                </a:solidFill>
              </a:rPr>
              <a:t>NIEUWE VERTEGENWOORDIGERS IN DE FORA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99762" y="2827884"/>
            <a:ext cx="5707677" cy="12022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7B75DD58-D5FA-E7CF-DD70-6531B95BB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5385" y="5571205"/>
            <a:ext cx="1016829" cy="10235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7E12F45-849B-3F61-6AB8-4905333EE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3" y="1192694"/>
            <a:ext cx="1743075" cy="2619375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57362D0-11A4-C3A7-A87E-ABB3792162D4}"/>
              </a:ext>
            </a:extLst>
          </p:cNvPr>
          <p:cNvSpPr txBox="1">
            <a:spLocks/>
          </p:cNvSpPr>
          <p:nvPr/>
        </p:nvSpPr>
        <p:spPr>
          <a:xfrm>
            <a:off x="2573594" y="2383148"/>
            <a:ext cx="6755364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nl-NL" sz="3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Eventing</a:t>
            </a:r>
            <a:r>
              <a:rPr lang="nl-NL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Sanne de Jong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466DD9F-A3C9-2DEF-4C02-1892D224CA43}"/>
              </a:ext>
            </a:extLst>
          </p:cNvPr>
          <p:cNvSpPr txBox="1">
            <a:spLocks/>
          </p:cNvSpPr>
          <p:nvPr/>
        </p:nvSpPr>
        <p:spPr>
          <a:xfrm>
            <a:off x="3013787" y="4757395"/>
            <a:ext cx="6755364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nl-NL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Dressuur: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Berendsen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91E98A6-B2BF-3620-957B-F46F73807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3" y="3983952"/>
            <a:ext cx="2221311" cy="24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9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88845EA-9F69-08E2-F2D2-8D6A16FF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DF8CFD-2D73-571B-404D-886AD6F9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Organisatie Regiokampioenschappen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BD6CF9-4211-A9E5-C558-3344C7DB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08" y="4599460"/>
            <a:ext cx="1779845" cy="1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09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409" y="235691"/>
            <a:ext cx="10755309" cy="1325563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accent2"/>
                </a:solidFill>
              </a:rPr>
              <a:t>Een nieuw team gaat 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99762" y="2827884"/>
            <a:ext cx="5707677" cy="12022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5">
            <a:extLst>
              <a:ext uri="{FF2B5EF4-FFF2-40B4-BE49-F238E27FC236}">
                <a16:creationId xmlns:a16="http://schemas.microsoft.com/office/drawing/2014/main" id="{7B75DD58-D5FA-E7CF-DD70-6531B95BB7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5385" y="5571205"/>
            <a:ext cx="1016829" cy="10235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57362D0-11A4-C3A7-A87E-ABB3792162D4}"/>
              </a:ext>
            </a:extLst>
          </p:cNvPr>
          <p:cNvSpPr txBox="1">
            <a:spLocks/>
          </p:cNvSpPr>
          <p:nvPr/>
        </p:nvSpPr>
        <p:spPr>
          <a:xfrm>
            <a:off x="746448" y="1561254"/>
            <a:ext cx="9339943" cy="4932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nl-NL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Miranda van der Hoek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Martine Voogt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3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Evely</a:t>
            </a:r>
            <a:r>
              <a:rPr lang="nl-NL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Kotting</a:t>
            </a:r>
            <a:endParaRPr lang="nl-NL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NL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Joop van </a:t>
            </a:r>
            <a:r>
              <a:rPr lang="nl-NL" sz="3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Hoeyen</a:t>
            </a:r>
            <a:endParaRPr lang="nl-NL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NL" sz="3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Biba</a:t>
            </a:r>
            <a:r>
              <a:rPr lang="nl-NL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McCaul</a:t>
            </a:r>
            <a:endParaRPr lang="nl-NL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nl-NL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Aangevuld met een aantal vaste waarden bij onze Regiokampioenschappen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466DD9F-A3C9-2DEF-4C02-1892D224CA43}"/>
              </a:ext>
            </a:extLst>
          </p:cNvPr>
          <p:cNvSpPr txBox="1">
            <a:spLocks/>
          </p:cNvSpPr>
          <p:nvPr/>
        </p:nvSpPr>
        <p:spPr>
          <a:xfrm>
            <a:off x="3013787" y="4757395"/>
            <a:ext cx="6755364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37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88845EA-9F69-08E2-F2D2-8D6A16FF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DF8CFD-2D73-571B-404D-886AD6F9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Rondvraag &amp; afsluiting.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BD6CF9-4211-A9E5-C558-3344C7DB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08" y="4599460"/>
            <a:ext cx="1779845" cy="1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47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88845EA-9F69-08E2-F2D2-8D6A16FF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DF8CFD-2D73-571B-404D-886AD6F9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Bedankt voor uw aandacht.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BD6CF9-4211-A9E5-C558-3344C7DB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08" y="4599460"/>
            <a:ext cx="1779845" cy="1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65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88845EA-9F69-08E2-F2D2-8D6A16FF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DF8CFD-2D73-571B-404D-886AD6F9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Agenda.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BD6CF9-4211-A9E5-C558-3344C7DB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08" y="4599460"/>
            <a:ext cx="1779845" cy="1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7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199" y="365126"/>
            <a:ext cx="5023342" cy="920720"/>
          </a:xfrm>
        </p:spPr>
        <p:txBody>
          <a:bodyPr/>
          <a:lstStyle/>
          <a:p>
            <a:r>
              <a:rPr lang="nl-NL" b="1" dirty="0">
                <a:solidFill>
                  <a:schemeClr val="accent2"/>
                </a:solidFill>
              </a:rPr>
              <a:t>Agenda</a:t>
            </a:r>
          </a:p>
        </p:txBody>
      </p:sp>
      <p:sp>
        <p:nvSpPr>
          <p:cNvPr id="4" name="Tekstvak 19"/>
          <p:cNvSpPr txBox="1">
            <a:spLocks noChangeArrowheads="1"/>
          </p:cNvSpPr>
          <p:nvPr/>
        </p:nvSpPr>
        <p:spPr bwMode="auto">
          <a:xfrm>
            <a:off x="6628199" y="1285846"/>
            <a:ext cx="5100885" cy="490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400" dirty="0"/>
              <a:t>Opening voorzitter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400" dirty="0"/>
              <a:t>Notulen ALV 21-04-2022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400" dirty="0"/>
              <a:t>Ingekomen stukken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400" dirty="0"/>
              <a:t>Nieuws van het bestuur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400" dirty="0"/>
              <a:t>Nieuws van de KNHS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400" dirty="0"/>
              <a:t>Presentatie West Stichtse Ruiters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400" dirty="0"/>
              <a:t>Statuten wijziging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1400" dirty="0"/>
              <a:t>Financiën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Jaarrekening 2021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Verlenen decharge voor het gevoerde financiële beleid in 2021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1400" dirty="0"/>
              <a:t>Goedkeuring begroting 2023 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9. Nieuws van de fora 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10. Organisatie Regio Kampioenschappen 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11. Rondvraag </a:t>
            </a:r>
          </a:p>
          <a:p>
            <a:pPr>
              <a:lnSpc>
                <a:spcPct val="150000"/>
              </a:lnSpc>
            </a:pPr>
            <a:r>
              <a:rPr lang="nl-NL" sz="1400" dirty="0"/>
              <a:t>12. Sluiting</a:t>
            </a:r>
            <a:endParaRPr lang="nl-NL" altLang="nl-NL" sz="1400" dirty="0">
              <a:latin typeface="Arial" panose="020B0604020202020204" pitchFamily="34" charset="0"/>
            </a:endParaRP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206C6444-D57A-B6E5-56A1-1F56BAE280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5385" y="5571205"/>
            <a:ext cx="1016829" cy="10235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 descr="Afbeelding met buiten, gras, boom, grond&#10;&#10;Automatisch gegenereerde beschrijving">
            <a:extLst>
              <a:ext uri="{FF2B5EF4-FFF2-40B4-BE49-F238E27FC236}">
                <a16:creationId xmlns:a16="http://schemas.microsoft.com/office/drawing/2014/main" id="{15B9DB5B-5D08-B53D-C9D8-5662566CA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5303" y="0"/>
            <a:ext cx="10271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5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88845EA-9F69-08E2-F2D2-8D6A16FF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DF8CFD-2D73-571B-404D-886AD6F9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Notulen 21 APRIL 2022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BD6CF9-4211-A9E5-C558-3344C7DB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08" y="4599460"/>
            <a:ext cx="1779845" cy="1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5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88845EA-9F69-08E2-F2D2-8D6A16FF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DF8CFD-2D73-571B-404D-886AD6F9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Ingekomen stukken.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BD6CF9-4211-A9E5-C558-3344C7DB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08" y="4599460"/>
            <a:ext cx="1779845" cy="1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4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88845EA-9F69-08E2-F2D2-8D6A16FF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DF8CFD-2D73-571B-404D-886AD6F9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Nieuws van het bestuur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BD6CF9-4211-A9E5-C558-3344C7DB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08" y="4599460"/>
            <a:ext cx="1779845" cy="1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9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88845EA-9F69-08E2-F2D2-8D6A16FF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DF8CFD-2D73-571B-404D-886AD6F9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Nieuws van de KNHS door Gerard </a:t>
            </a:r>
            <a:r>
              <a:rPr lang="nl-NL" b="1" dirty="0" err="1">
                <a:solidFill>
                  <a:schemeClr val="bg1"/>
                </a:solidFill>
              </a:rPr>
              <a:t>Arkema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BD6CF9-4211-A9E5-C558-3344C7DB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08" y="4599460"/>
            <a:ext cx="1779845" cy="1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19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88845EA-9F69-08E2-F2D2-8D6A16FF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DF8CFD-2D73-571B-404D-886AD6F9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Kennismaking met de West Stichtse Ruiters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BD6CF9-4211-A9E5-C558-3344C7DBE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908" y="4599460"/>
            <a:ext cx="1779845" cy="1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56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D13C98EF-EEBB-B401-0C83-877AB3D5E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5385" y="5571205"/>
            <a:ext cx="1016829" cy="102350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EEF7640-D894-72D1-5221-8CB4153E7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54" y="313938"/>
            <a:ext cx="8416647" cy="60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804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11006f-1c16-41b7-b921-4a643f9d9ecc" xsi:nil="true"/>
    <lcf76f155ced4ddcb4097134ff3c332f xmlns="cb3a4369-b6d2-4d4f-8c8f-e5d96035eac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203E154FA75647BC0662C7E161019A" ma:contentTypeVersion="15" ma:contentTypeDescription="Een nieuw document maken." ma:contentTypeScope="" ma:versionID="accfd9d227311aa623b16f8735e6691a">
  <xsd:schema xmlns:xsd="http://www.w3.org/2001/XMLSchema" xmlns:xs="http://www.w3.org/2001/XMLSchema" xmlns:p="http://schemas.microsoft.com/office/2006/metadata/properties" xmlns:ns2="cb3a4369-b6d2-4d4f-8c8f-e5d96035eac7" xmlns:ns3="a811006f-1c16-41b7-b921-4a643f9d9ecc" targetNamespace="http://schemas.microsoft.com/office/2006/metadata/properties" ma:root="true" ma:fieldsID="527edef8afe0f21fd0293cd7a8d54ec9" ns2:_="" ns3:_="">
    <xsd:import namespace="cb3a4369-b6d2-4d4f-8c8f-e5d96035eac7"/>
    <xsd:import namespace="a811006f-1c16-41b7-b921-4a643f9d9e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3a4369-b6d2-4d4f-8c8f-e5d96035e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d77c66a2-1fd6-47a7-b8eb-c7bfc0e14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11006f-1c16-41b7-b921-4a643f9d9ec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79bfbed-241c-4b26-8dc1-35145546f32c}" ma:internalName="TaxCatchAll" ma:showField="CatchAllData" ma:web="a811006f-1c16-41b7-b921-4a643f9d9e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060267-D133-4957-BA3E-536DCC188396}">
  <ds:schemaRefs>
    <ds:schemaRef ds:uri="9a4cb85e-647b-425b-9b7e-eeb870ab7bf4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a811006f-1c16-41b7-b921-4a643f9d9ecc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cb3a4369-b6d2-4d4f-8c8f-e5d96035eac7"/>
  </ds:schemaRefs>
</ds:datastoreItem>
</file>

<file path=customXml/itemProps2.xml><?xml version="1.0" encoding="utf-8"?>
<ds:datastoreItem xmlns:ds="http://schemas.openxmlformats.org/officeDocument/2006/customXml" ds:itemID="{E4BAD335-0D22-4370-94EB-03C5A8572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3a4369-b6d2-4d4f-8c8f-e5d96035eac7"/>
    <ds:schemaRef ds:uri="a811006f-1c16-41b7-b921-4a643f9d9e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EB5114-69B9-4983-8922-0020C5DA81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334</Words>
  <Application>Microsoft Office PowerPoint</Application>
  <PresentationFormat>Breedbeeld</PresentationFormat>
  <Paragraphs>51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PowerPoint-presentatie</vt:lpstr>
      <vt:lpstr>Agenda.</vt:lpstr>
      <vt:lpstr>Agenda</vt:lpstr>
      <vt:lpstr>Notulen 21 APRIL 2022</vt:lpstr>
      <vt:lpstr>Ingekomen stukken.</vt:lpstr>
      <vt:lpstr>Nieuws van het bestuur</vt:lpstr>
      <vt:lpstr>Nieuws van de KNHS door Gerard Arkema</vt:lpstr>
      <vt:lpstr>Kennismaking met de West Stichtse Ruiters</vt:lpstr>
      <vt:lpstr>PowerPoint-presentatie</vt:lpstr>
      <vt:lpstr>Statuten wijziging</vt:lpstr>
      <vt:lpstr>PowerPoint-presentatie</vt:lpstr>
      <vt:lpstr>Financiën</vt:lpstr>
      <vt:lpstr>9. Begroting 2023</vt:lpstr>
      <vt:lpstr>Nieuws uit de fora.</vt:lpstr>
      <vt:lpstr>NIEUWE VERTEGENWOORDIGERS IN DE FORA</vt:lpstr>
      <vt:lpstr>Organisatie Regiokampioenschappen</vt:lpstr>
      <vt:lpstr>Een nieuw team gaat aan de slag</vt:lpstr>
      <vt:lpstr>Rondvraag &amp; afsluiting.</vt:lpstr>
      <vt:lpstr>Bedankt voor uw aandacht.</vt:lpstr>
    </vt:vector>
  </TitlesOfParts>
  <Company>KNHS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Esther Hendriksen | KNHS</dc:creator>
  <cp:lastModifiedBy>Kees de Niet</cp:lastModifiedBy>
  <cp:revision>6</cp:revision>
  <dcterms:created xsi:type="dcterms:W3CDTF">2022-10-17T15:43:43Z</dcterms:created>
  <dcterms:modified xsi:type="dcterms:W3CDTF">2022-10-20T11:38:18Z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0x010100B042A40CFF704F47BD11783885439BB2</vt:lpwstr>
  </property>
</Properties>
</file>